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7" r:id="rId5"/>
    <p:sldId id="268" r:id="rId6"/>
    <p:sldId id="26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3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D1A9-B3B6-8C43-8ED4-38176D65D12F}" type="datetimeFigureOut">
              <a:rPr lang="fr-FR" smtClean="0"/>
              <a:pPr/>
              <a:t>10/10/20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0B64-9A36-DF42-934C-AB3C25F13D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D1A9-B3B6-8C43-8ED4-38176D65D12F}" type="datetimeFigureOut">
              <a:rPr lang="fr-FR" smtClean="0"/>
              <a:pPr/>
              <a:t>10/10/20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0B64-9A36-DF42-934C-AB3C25F13DC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D1A9-B3B6-8C43-8ED4-38176D65D12F}" type="datetimeFigureOut">
              <a:rPr lang="fr-FR" smtClean="0"/>
              <a:pPr/>
              <a:t>10/10/20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0B64-9A36-DF42-934C-AB3C25F13D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D1A9-B3B6-8C43-8ED4-38176D65D12F}" type="datetimeFigureOut">
              <a:rPr lang="fr-FR" smtClean="0"/>
              <a:pPr/>
              <a:t>10/10/20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0B64-9A36-DF42-934C-AB3C25F13D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D1A9-B3B6-8C43-8ED4-38176D65D12F}" type="datetimeFigureOut">
              <a:rPr lang="fr-FR" smtClean="0"/>
              <a:pPr/>
              <a:t>10/10/20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0B64-9A36-DF42-934C-AB3C25F13D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D1A9-B3B6-8C43-8ED4-38176D65D12F}" type="datetimeFigureOut">
              <a:rPr lang="fr-FR" smtClean="0"/>
              <a:pPr/>
              <a:t>10/10/20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0B64-9A36-DF42-934C-AB3C25F13DC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D1A9-B3B6-8C43-8ED4-38176D65D12F}" type="datetimeFigureOut">
              <a:rPr lang="fr-FR" smtClean="0"/>
              <a:pPr/>
              <a:t>10/10/20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0B64-9A36-DF42-934C-AB3C25F13D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D1A9-B3B6-8C43-8ED4-38176D65D12F}" type="datetimeFigureOut">
              <a:rPr lang="fr-FR" smtClean="0"/>
              <a:pPr/>
              <a:t>10/10/20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0B64-9A36-DF42-934C-AB3C25F13D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D1A9-B3B6-8C43-8ED4-38176D65D12F}" type="datetimeFigureOut">
              <a:rPr lang="fr-FR" smtClean="0"/>
              <a:pPr/>
              <a:t>10/10/20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0B64-9A36-DF42-934C-AB3C25F13D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D1A9-B3B6-8C43-8ED4-38176D65D12F}" type="datetimeFigureOut">
              <a:rPr lang="fr-FR" smtClean="0"/>
              <a:pPr/>
              <a:t>10/10/20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0B64-9A36-DF42-934C-AB3C25F13D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D1A9-B3B6-8C43-8ED4-38176D65D12F}" type="datetimeFigureOut">
              <a:rPr lang="fr-FR" smtClean="0"/>
              <a:pPr/>
              <a:t>10/10/20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0B64-9A36-DF42-934C-AB3C25F13D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D1A9-B3B6-8C43-8ED4-38176D65D12F}" type="datetimeFigureOut">
              <a:rPr lang="fr-FR" smtClean="0"/>
              <a:pPr/>
              <a:t>10/10/20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0B64-9A36-DF42-934C-AB3C25F13D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45AD1A9-B3B6-8C43-8ED4-38176D65D12F}" type="datetimeFigureOut">
              <a:rPr lang="fr-FR" smtClean="0"/>
              <a:pPr/>
              <a:t>10/10/20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CB250B64-9A36-DF42-934C-AB3C25F13DC5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Mesure sanitaires liées à la </a:t>
            </a:r>
            <a:r>
              <a:rPr lang="fr-FR" dirty="0" err="1" smtClean="0"/>
              <a:t>covid</a:t>
            </a:r>
            <a:r>
              <a:rPr lang="fr-FR" dirty="0" smtClean="0"/>
              <a:t> 19 à la FFAAA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Quand ne pas venir pratiquer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Si on est sujet contact</a:t>
            </a:r>
          </a:p>
          <a:p>
            <a:r>
              <a:rPr lang="fr-FR" dirty="0" smtClean="0"/>
              <a:t>Si on a des symptômes, notamment :</a:t>
            </a:r>
          </a:p>
          <a:p>
            <a:pPr lvl="1"/>
            <a:r>
              <a:rPr lang="fr-FR" dirty="0" smtClean="0"/>
              <a:t>Fièvre</a:t>
            </a:r>
          </a:p>
          <a:p>
            <a:pPr lvl="1"/>
            <a:r>
              <a:rPr lang="fr-FR" dirty="0" smtClean="0"/>
              <a:t>Toux</a:t>
            </a:r>
          </a:p>
          <a:p>
            <a:pPr lvl="1"/>
            <a:r>
              <a:rPr lang="fr-FR" dirty="0" smtClean="0"/>
              <a:t>Perte goût/odorat</a:t>
            </a:r>
          </a:p>
          <a:p>
            <a:pPr lvl="1"/>
            <a:r>
              <a:rPr lang="fr-FR" dirty="0" smtClean="0"/>
              <a:t>Diarrhée, troubles digestifs</a:t>
            </a:r>
          </a:p>
          <a:p>
            <a:pPr lvl="1"/>
            <a:r>
              <a:rPr lang="fr-FR" dirty="0" smtClean="0"/>
              <a:t>Fatigue, douleurs musculaires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Et si </a:t>
            </a:r>
            <a:r>
              <a:rPr lang="fr-FR" dirty="0"/>
              <a:t>l</a:t>
            </a:r>
            <a:r>
              <a:rPr lang="fr-FR" dirty="0" smtClean="0"/>
              <a:t>es symptômes surviennent après le cours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est contagieux au moins 2 à 3 jours avant le début des symptômes, voire plus</a:t>
            </a:r>
          </a:p>
          <a:p>
            <a:r>
              <a:rPr lang="fr-FR" dirty="0" smtClean="0"/>
              <a:t>Donc prévenir le club pour informer tous les pratiquants présents, notamment ceux avec qui on a travaillé</a:t>
            </a:r>
          </a:p>
          <a:p>
            <a:r>
              <a:rPr lang="fr-FR" dirty="0" smtClean="0"/>
              <a:t>Se faire dépister selon les recommandations officielles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 conseiller aux sujets </a:t>
            </a:r>
            <a:r>
              <a:rPr lang="fr-FR" dirty="0" smtClean="0"/>
              <a:t>à risque</a:t>
            </a:r>
            <a:r>
              <a:rPr lang="fr-FR" dirty="0" smtClean="0"/>
              <a:t>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Ce sont notamment :</a:t>
            </a:r>
          </a:p>
          <a:p>
            <a:pPr lvl="1"/>
            <a:r>
              <a:rPr lang="fr-FR" dirty="0" smtClean="0"/>
              <a:t>Les &gt; 60 ans</a:t>
            </a:r>
          </a:p>
          <a:p>
            <a:pPr lvl="1"/>
            <a:r>
              <a:rPr lang="fr-FR" dirty="0" smtClean="0"/>
              <a:t>Les personnes avec maladies chroniques</a:t>
            </a:r>
          </a:p>
          <a:p>
            <a:r>
              <a:rPr lang="fr-FR" dirty="0" smtClean="0"/>
              <a:t>Interrompre la pratique et les relations sociales est également un danger sanitaire</a:t>
            </a:r>
          </a:p>
          <a:p>
            <a:r>
              <a:rPr lang="fr-FR" dirty="0" smtClean="0"/>
              <a:t>Donc mettre en place de vraies mesures barrières (masque) pour permettre au plus grand nombre de pratiquer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 smtClean="0"/>
              <a:t>Si on respecte toutes les mesures, existe-t-il encore un risque ?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Malheureusement oui</a:t>
            </a:r>
          </a:p>
          <a:p>
            <a:r>
              <a:rPr lang="fr-FR" dirty="0" smtClean="0"/>
              <a:t>Le risque 0 n'existe pas</a:t>
            </a:r>
            <a:endParaRPr lang="fr-FR" dirty="0" smtClean="0"/>
          </a:p>
          <a:p>
            <a:r>
              <a:rPr lang="fr-FR" dirty="0" smtClean="0"/>
              <a:t>T</a:t>
            </a:r>
            <a:r>
              <a:rPr lang="fr-FR" dirty="0" smtClean="0"/>
              <a:t>rouver </a:t>
            </a:r>
            <a:r>
              <a:rPr lang="fr-FR" dirty="0" smtClean="0"/>
              <a:t>un compromis entre des mesures faisables/acceptables et une efficacité suffisante</a:t>
            </a:r>
          </a:p>
          <a:p>
            <a:r>
              <a:rPr lang="fr-FR" dirty="0" smtClean="0"/>
              <a:t>Eviter 2 attitudes :</a:t>
            </a:r>
          </a:p>
          <a:p>
            <a:pPr lvl="1"/>
            <a:r>
              <a:rPr lang="fr-FR" dirty="0" smtClean="0"/>
              <a:t>Le déni : tout serait exagéré, il faut essayer de faire comme avant</a:t>
            </a:r>
          </a:p>
          <a:p>
            <a:pPr lvl="1"/>
            <a:r>
              <a:rPr lang="fr-FR" dirty="0" smtClean="0"/>
              <a:t>L'</a:t>
            </a:r>
            <a:r>
              <a:rPr lang="fr-FR" dirty="0" err="1" smtClean="0"/>
              <a:t>hyperanxiété</a:t>
            </a:r>
            <a:r>
              <a:rPr lang="fr-FR" dirty="0" smtClean="0"/>
              <a:t> : on ne s'autorise plus rien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Chronologie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Mi mars : arrêt de la pratique sur l'ensemble du territoire national</a:t>
            </a:r>
          </a:p>
          <a:p>
            <a:r>
              <a:rPr lang="fr-FR" dirty="0" smtClean="0"/>
              <a:t>Début mai : réunion  commissions médicales FFAAA et FFAB pour proposer un plan de </a:t>
            </a:r>
            <a:r>
              <a:rPr lang="fr-FR" dirty="0" err="1" smtClean="0"/>
              <a:t>déconfinement</a:t>
            </a:r>
            <a:r>
              <a:rPr lang="fr-FR" dirty="0" smtClean="0"/>
              <a:t> UFA</a:t>
            </a:r>
          </a:p>
          <a:p>
            <a:r>
              <a:rPr lang="fr-FR" dirty="0" err="1" smtClean="0"/>
              <a:t>Mai-juin</a:t>
            </a:r>
            <a:r>
              <a:rPr lang="fr-FR" dirty="0" smtClean="0"/>
              <a:t> : négociations et échanges avec le ministère des sports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Chronologie des décisions ministérielles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15 mai : reprise possible en extérieur</a:t>
            </a:r>
          </a:p>
          <a:p>
            <a:r>
              <a:rPr lang="fr-FR" dirty="0" smtClean="0"/>
              <a:t>20 juin : reprise de tous les sports collectifs, intérieur ou extérieur, sauf les arts martiaux et sports de combat</a:t>
            </a:r>
          </a:p>
          <a:p>
            <a:r>
              <a:rPr lang="fr-FR" dirty="0" smtClean="0"/>
              <a:t>11 juillet : reprise normale de nos activités</a:t>
            </a:r>
          </a:p>
          <a:p>
            <a:r>
              <a:rPr lang="fr-FR" dirty="0" smtClean="0"/>
              <a:t>20 juillet : nouvelles préconisations sanitaires : port du masque, distanciation, hygiène mains et pieds…</a:t>
            </a:r>
          </a:p>
          <a:p>
            <a:r>
              <a:rPr lang="fr-FR" dirty="0" smtClean="0"/>
              <a:t>Rentrée : allègement des préconisations</a:t>
            </a:r>
          </a:p>
          <a:p>
            <a:r>
              <a:rPr lang="fr-FR" dirty="0" smtClean="0"/>
              <a:t>25 septembre : </a:t>
            </a:r>
          </a:p>
          <a:p>
            <a:pPr lvl="1"/>
            <a:r>
              <a:rPr lang="fr-FR" dirty="0" smtClean="0"/>
              <a:t>interdiction en zone rouge</a:t>
            </a:r>
          </a:p>
          <a:p>
            <a:pPr lvl="1"/>
            <a:r>
              <a:rPr lang="fr-FR" dirty="0" smtClean="0"/>
              <a:t>Pas de port du masque pendant la pratique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Protocole fin ao</a:t>
            </a:r>
            <a:r>
              <a:rPr lang="fr-FR" dirty="0" smtClean="0"/>
              <a:t>ût 2020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Port du masque dans les installations, mais pas obligatoire pendant la pratique, sauf pour l'enseignant</a:t>
            </a:r>
          </a:p>
          <a:p>
            <a:r>
              <a:rPr lang="fr-FR" dirty="0" smtClean="0"/>
              <a:t>Utilisation possible des </a:t>
            </a:r>
            <a:r>
              <a:rPr lang="fr-FR" dirty="0" err="1" smtClean="0"/>
              <a:t>vestaires</a:t>
            </a:r>
            <a:endParaRPr lang="fr-FR" dirty="0" smtClean="0"/>
          </a:p>
          <a:p>
            <a:r>
              <a:rPr lang="fr-FR" dirty="0" smtClean="0"/>
              <a:t>Responsable </a:t>
            </a:r>
            <a:r>
              <a:rPr lang="fr-FR" dirty="0" err="1" smtClean="0"/>
              <a:t>Covid</a:t>
            </a:r>
            <a:r>
              <a:rPr lang="fr-FR" dirty="0" smtClean="0"/>
              <a:t> nommé dans chaque club</a:t>
            </a:r>
          </a:p>
          <a:p>
            <a:r>
              <a:rPr lang="fr-FR" dirty="0" smtClean="0"/>
              <a:t>Distance d'1 m conseillée</a:t>
            </a:r>
          </a:p>
          <a:p>
            <a:r>
              <a:rPr lang="fr-FR" dirty="0" smtClean="0"/>
              <a:t>Nettoyage mains et pieds fréquent</a:t>
            </a:r>
          </a:p>
          <a:p>
            <a:r>
              <a:rPr lang="fr-FR" dirty="0" smtClean="0"/>
              <a:t>Liste des présents à chaque cours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Grandes disparités actuelles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Selon la circulation virale dans les différentes régions ou zones géographiques</a:t>
            </a:r>
          </a:p>
          <a:p>
            <a:r>
              <a:rPr lang="fr-FR" dirty="0" smtClean="0"/>
              <a:t>Selon les préconisations des responsables de salle</a:t>
            </a:r>
          </a:p>
          <a:p>
            <a:r>
              <a:rPr lang="fr-FR" dirty="0" smtClean="0"/>
              <a:t>Chaque club doit respecter l'ensemble des recommandations qui le concerne :</a:t>
            </a:r>
          </a:p>
          <a:p>
            <a:pPr lvl="1"/>
            <a:r>
              <a:rPr lang="fr-FR" dirty="0" smtClean="0"/>
              <a:t>Fédérales</a:t>
            </a:r>
          </a:p>
          <a:p>
            <a:pPr lvl="1"/>
            <a:r>
              <a:rPr lang="fr-FR" dirty="0" smtClean="0"/>
              <a:t>Locales</a:t>
            </a:r>
          </a:p>
          <a:p>
            <a:pPr lvl="1"/>
            <a:r>
              <a:rPr lang="fr-FR" dirty="0" smtClean="0"/>
              <a:t>Nationales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 pratique…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Quelles mesures pour quel bénéfice ?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 niveau du pratiquant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Port du masque</a:t>
            </a:r>
          </a:p>
          <a:p>
            <a:pPr lvl="1"/>
            <a:r>
              <a:rPr lang="fr-FR" dirty="0" smtClean="0"/>
              <a:t>Devrait être obligatoire pendant la pratique, notamment en zone rouge</a:t>
            </a:r>
          </a:p>
          <a:p>
            <a:pPr lvl="1"/>
            <a:r>
              <a:rPr lang="fr-FR" dirty="0" smtClean="0"/>
              <a:t>La décision du ministère des sports est difficilement compréhensible…</a:t>
            </a:r>
          </a:p>
          <a:p>
            <a:r>
              <a:rPr lang="fr-FR" dirty="0" smtClean="0"/>
              <a:t>Hygiène mains et pieds</a:t>
            </a:r>
          </a:p>
          <a:p>
            <a:pPr lvl="1"/>
            <a:r>
              <a:rPr lang="fr-FR" dirty="0" smtClean="0"/>
              <a:t>A l'entrée sur le tatami et à chaque changement de partenaire</a:t>
            </a:r>
          </a:p>
          <a:p>
            <a:r>
              <a:rPr lang="fr-FR" dirty="0" smtClean="0"/>
              <a:t>Armes</a:t>
            </a:r>
          </a:p>
          <a:p>
            <a:pPr lvl="1"/>
            <a:r>
              <a:rPr lang="fr-FR" dirty="0" smtClean="0"/>
              <a:t>Chacun utilise les siennes</a:t>
            </a:r>
          </a:p>
          <a:p>
            <a:pPr lvl="1"/>
            <a:endParaRPr lang="fr-FR" dirty="0" smtClean="0"/>
          </a:p>
          <a:p>
            <a:pPr lv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 niveau du groupe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Pendant le cours</a:t>
            </a:r>
          </a:p>
          <a:p>
            <a:pPr lvl="1"/>
            <a:r>
              <a:rPr lang="fr-FR" dirty="0" smtClean="0"/>
              <a:t>Définir des binômes stables pour une période donnée (un cours, une partie d'un cours…)</a:t>
            </a:r>
          </a:p>
          <a:p>
            <a:pPr lvl="1"/>
            <a:r>
              <a:rPr lang="fr-FR" dirty="0" smtClean="0"/>
              <a:t>Enseignant : un seul uke </a:t>
            </a:r>
          </a:p>
          <a:p>
            <a:pPr lvl="1"/>
            <a:r>
              <a:rPr lang="fr-FR" dirty="0" smtClean="0"/>
              <a:t>Rester suffisamment éloignés pendant les démonstrations</a:t>
            </a:r>
          </a:p>
          <a:p>
            <a:r>
              <a:rPr lang="fr-FR" dirty="0" smtClean="0"/>
              <a:t>Vestiaires </a:t>
            </a:r>
          </a:p>
          <a:p>
            <a:pPr lvl="1"/>
            <a:r>
              <a:rPr lang="fr-FR" dirty="0" smtClean="0"/>
              <a:t>Risque pour le club mais aussi pour les autres clubs qui utilisent les mêmes vestiaires</a:t>
            </a:r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 niveau des </a:t>
            </a:r>
            <a:r>
              <a:rPr lang="fr-FR" dirty="0" smtClean="0"/>
              <a:t>locaux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Aération : </a:t>
            </a:r>
          </a:p>
          <a:p>
            <a:pPr lvl="1"/>
            <a:r>
              <a:rPr lang="fr-FR" dirty="0" smtClean="0"/>
              <a:t>le plus possible</a:t>
            </a:r>
          </a:p>
          <a:p>
            <a:pPr lvl="1"/>
            <a:r>
              <a:rPr lang="fr-FR" dirty="0" smtClean="0"/>
              <a:t>A minima 15 minutes avant et après chaque séance</a:t>
            </a:r>
          </a:p>
          <a:p>
            <a:r>
              <a:rPr lang="fr-FR" dirty="0" smtClean="0"/>
              <a:t>Nettoyage tatami</a:t>
            </a:r>
          </a:p>
          <a:p>
            <a:pPr lvl="1"/>
            <a:r>
              <a:rPr lang="fr-FR" dirty="0" smtClean="0"/>
              <a:t>Produit virucide surface</a:t>
            </a:r>
          </a:p>
          <a:p>
            <a:pPr lvl="1"/>
            <a:r>
              <a:rPr lang="fr-FR" dirty="0" smtClean="0"/>
              <a:t>Avant chaque séance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́sentation Genoux">
  <a:themeElements>
    <a:clrScheme name="Bris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is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is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Genoux.thmx</Template>
  <TotalTime>100</TotalTime>
  <Words>545</Words>
  <Application>Microsoft Macintosh PowerPoint</Application>
  <PresentationFormat>Présentation à l'écran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Présentation Genoux</vt:lpstr>
      <vt:lpstr>Mesure sanitaires liées à la covid 19 à la FFAAA</vt:lpstr>
      <vt:lpstr>Chronologie</vt:lpstr>
      <vt:lpstr>Chronologie des décisions ministérielles</vt:lpstr>
      <vt:lpstr>Protocole fin août 2020</vt:lpstr>
      <vt:lpstr>Grandes disparités actuelles</vt:lpstr>
      <vt:lpstr>En pratique…</vt:lpstr>
      <vt:lpstr>Au niveau du pratiquant</vt:lpstr>
      <vt:lpstr>Au niveau du groupe</vt:lpstr>
      <vt:lpstr>Au niveau des locaux</vt:lpstr>
      <vt:lpstr>Quand ne pas venir pratiquer ?</vt:lpstr>
      <vt:lpstr>Et si les symptômes surviennent après le cours ?</vt:lpstr>
      <vt:lpstr>Que conseiller aux sujets à risque ?</vt:lpstr>
      <vt:lpstr>Si on respecte toutes les mesures, existe-t-il encore un risque 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Mesure sanitaires liées à la covid 19 à la FFAAA</dc:title>
  <dc:creator>Florence Galtier</dc:creator>
  <cp:lastModifiedBy>Florence Galtier</cp:lastModifiedBy>
  <cp:revision>10</cp:revision>
  <dcterms:created xsi:type="dcterms:W3CDTF">2020-10-10T05:19:18Z</dcterms:created>
  <dcterms:modified xsi:type="dcterms:W3CDTF">2020-10-10T05:31:47Z</dcterms:modified>
</cp:coreProperties>
</file>